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handoutMasterIdLst>
    <p:handoutMasterId r:id="rId12"/>
  </p:handoutMasterIdLst>
  <p:sldIdLst>
    <p:sldId id="256" r:id="rId3"/>
    <p:sldId id="257" r:id="rId4"/>
    <p:sldId id="258" r:id="rId5"/>
    <p:sldId id="259" r:id="rId6"/>
    <p:sldId id="260" r:id="rId7"/>
    <p:sldId id="261" r:id="rId8"/>
    <p:sldId id="262" r:id="rId9"/>
    <p:sldId id="263" r:id="rId10"/>
  </p:sldIdLst>
  <p:sldSz cx="10080625" cy="7559675"/>
  <p:notesSz cx="7559675" cy="10691813"/>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3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de-DE" sz="1400" b="0" i="0" u="none" strike="noStrike" kern="1200" cap="none">
              <a:ln>
                <a:noFill/>
              </a:ln>
              <a:latin typeface="Liberation Sans" pitchFamily="18"/>
              <a:ea typeface="Microsoft YaHei" pitchFamily="2"/>
              <a:cs typeface="Mangal"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de-DE" sz="1400" b="0" i="0" u="none" strike="noStrike" kern="1200" cap="none">
              <a:ln>
                <a:noFill/>
              </a:ln>
              <a:latin typeface="Liberation Sans" pitchFamily="18"/>
              <a:ea typeface="Microsoft YaHei" pitchFamily="2"/>
              <a:cs typeface="Mangal"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de-DE" sz="1400" b="0" i="0" u="none" strike="noStrike" kern="1200" cap="none">
              <a:ln>
                <a:noFill/>
              </a:ln>
              <a:latin typeface="Liberation Sans" pitchFamily="18"/>
              <a:ea typeface="Microsoft YaHei" pitchFamily="2"/>
              <a:cs typeface="Mangal"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317731F7-F1DB-4F65-8DD7-633585EC7520}" type="slidenum">
              <a:t>‹#›</a:t>
            </a:fld>
            <a:endParaRPr lang="de-DE" sz="1400" b="0" i="0" u="none" strike="noStrike" kern="1200" cap="none">
              <a:ln>
                <a:noFill/>
              </a:ln>
              <a:latin typeface="Liberation Sans" pitchFamily="18"/>
              <a:ea typeface="Microsoft YaHei" pitchFamily="2"/>
              <a:cs typeface="Mangal" pitchFamily="2"/>
            </a:endParaRPr>
          </a:p>
        </p:txBody>
      </p:sp>
    </p:spTree>
    <p:extLst>
      <p:ext uri="{BB962C8B-B14F-4D97-AF65-F5344CB8AC3E}">
        <p14:creationId xmlns:p14="http://schemas.microsoft.com/office/powerpoint/2010/main" val="1127830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de-DE"/>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vert="horz" lIns="0" tIns="0" rIns="0" bIns="0" anchorCtr="0">
            <a:noAutofit/>
          </a:bodyPr>
          <a:lstStyle>
            <a:lvl1pPr lvl="0" rtl="0" hangingPunct="0">
              <a:buNone/>
              <a:tabLst/>
              <a:defRPr lang="de-DE" sz="1400" kern="1200">
                <a:latin typeface="Open Sans" pitchFamily="34"/>
                <a:ea typeface="Segoe UI" pitchFamily="2"/>
                <a:cs typeface="Tahoma" pitchFamily="2"/>
              </a:defRPr>
            </a:lvl1pPr>
          </a:lstStyle>
          <a:p>
            <a:pPr lvl="0"/>
            <a:endParaRPr lang="de-DE"/>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vert="horz" lIns="0" tIns="0" rIns="0" bIns="0" anchorCtr="0">
            <a:noAutofit/>
          </a:bodyPr>
          <a:lstStyle>
            <a:lvl1pPr lvl="0" algn="r" rtl="0" hangingPunct="0">
              <a:buNone/>
              <a:tabLst/>
              <a:defRPr lang="de-DE" sz="1400" kern="1200">
                <a:latin typeface="Open Sans" pitchFamily="34"/>
                <a:ea typeface="Segoe UI" pitchFamily="2"/>
                <a:cs typeface="Tahoma" pitchFamily="2"/>
              </a:defRPr>
            </a:lvl1pPr>
          </a:lstStyle>
          <a:p>
            <a:pPr lvl="0"/>
            <a:endParaRPr lang="de-DE"/>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noAutofit/>
          </a:bodyPr>
          <a:lstStyle>
            <a:lvl1pPr lvl="0" rtl="0" hangingPunct="0">
              <a:buNone/>
              <a:tabLst/>
              <a:defRPr lang="de-DE" sz="1400" kern="1200">
                <a:latin typeface="Open Sans" pitchFamily="34"/>
                <a:ea typeface="Segoe UI" pitchFamily="2"/>
                <a:cs typeface="Tahoma" pitchFamily="2"/>
              </a:defRPr>
            </a:lvl1pPr>
          </a:lstStyle>
          <a:p>
            <a:pPr lvl="0"/>
            <a:endParaRPr lang="de-DE"/>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noAutofit/>
          </a:bodyPr>
          <a:lstStyle>
            <a:lvl1pPr lvl="0" algn="r" rtl="0" hangingPunct="0">
              <a:buNone/>
              <a:tabLst/>
              <a:defRPr lang="de-DE" sz="1400" kern="1200">
                <a:latin typeface="Open Sans" pitchFamily="34"/>
                <a:ea typeface="Segoe UI" pitchFamily="2"/>
                <a:cs typeface="Tahoma" pitchFamily="2"/>
              </a:defRPr>
            </a:lvl1pPr>
          </a:lstStyle>
          <a:p>
            <a:pPr lvl="0"/>
            <a:fld id="{323E9B22-D4FB-4AFA-BFD1-96D58BA5C432}" type="slidenum">
              <a:t>‹#›</a:t>
            </a:fld>
            <a:endParaRPr lang="de-DE"/>
          </a:p>
        </p:txBody>
      </p:sp>
    </p:spTree>
    <p:extLst>
      <p:ext uri="{BB962C8B-B14F-4D97-AF65-F5344CB8AC3E}">
        <p14:creationId xmlns:p14="http://schemas.microsoft.com/office/powerpoint/2010/main" val="2265679164"/>
      </p:ext>
    </p:extLst>
  </p:cSld>
  <p:clrMap bg1="lt1" tx1="dk1" bg2="lt2" tx2="dk2" accent1="accent1" accent2="accent2" accent3="accent3" accent4="accent4" accent5="accent5" accent6="accent6" hlink="hlink" folHlink="folHlink"/>
  <p:notesStyle>
    <a:lvl1pPr marL="216000" marR="0" indent="0" rtl="0" hangingPunct="0">
      <a:tabLst/>
      <a:defRPr lang="de-DE" sz="2810" b="0" i="0" u="none" strike="noStrike" kern="1200">
        <a:ln>
          <a:noFill/>
        </a:ln>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DFAE5188-D73F-4F05-AC7B-443E7575AF28}" type="slidenum">
              <a:t>1</a:t>
            </a:fld>
            <a:endParaRPr lang="de-DE"/>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F"/>
            </a:solidFill>
            <a:prstDash val="solid"/>
          </a:ln>
        </p:spPr>
      </p:sp>
      <p:sp>
        <p:nvSpPr>
          <p:cNvPr id="3" name="Notes Placehold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09095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1D9FEE26-44AF-46F8-B4AF-99FF31E077E9}" type="slidenum">
              <a:t>2</a:t>
            </a:fld>
            <a:endParaRPr lang="de-DE"/>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F"/>
            </a:solidFill>
            <a:prstDash val="solid"/>
          </a:ln>
        </p:spPr>
      </p:sp>
      <p:sp>
        <p:nvSpPr>
          <p:cNvPr id="3" name="Notes Placeholder 2"/>
          <p:cNvSpPr txBox="1">
            <a:spLocks noGrp="1"/>
          </p:cNvSpPr>
          <p:nvPr>
            <p:ph type="body" sz="quarter" idx="1"/>
          </p:nvPr>
        </p:nvSpPr>
        <p:spPr/>
        <p:txBody>
          <a:bodyPr/>
          <a:lstStyle/>
          <a:p>
            <a:endParaRPr lang="de-DE" sz="2000">
              <a:latin typeface="Arial" pitchFamily="18"/>
              <a:ea typeface="Microsoft YaHei" pitchFamily="2"/>
              <a:cs typeface="Mangal" pitchFamily="2"/>
            </a:endParaRPr>
          </a:p>
        </p:txBody>
      </p:sp>
    </p:spTree>
    <p:extLst>
      <p:ext uri="{BB962C8B-B14F-4D97-AF65-F5344CB8AC3E}">
        <p14:creationId xmlns:p14="http://schemas.microsoft.com/office/powerpoint/2010/main" val="74411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5E8D3743-B99B-4FE6-99EA-38296F1F9182}" type="slidenum">
              <a:t>3</a:t>
            </a:fld>
            <a:endParaRPr lang="de-DE"/>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F"/>
            </a:solidFill>
            <a:prstDash val="solid"/>
          </a:ln>
        </p:spPr>
      </p:sp>
      <p:sp>
        <p:nvSpPr>
          <p:cNvPr id="3" name="Notes Placeholder 2"/>
          <p:cNvSpPr txBox="1">
            <a:spLocks noGrp="1"/>
          </p:cNvSpPr>
          <p:nvPr>
            <p:ph type="body" sz="quarter" idx="1"/>
          </p:nvPr>
        </p:nvSpPr>
        <p:spPr/>
        <p:txBody>
          <a:bodyPr/>
          <a:lstStyle/>
          <a:p>
            <a:endParaRPr lang="de-DE" sz="2000">
              <a:latin typeface="Arial" pitchFamily="18"/>
              <a:ea typeface="Microsoft YaHei" pitchFamily="2"/>
              <a:cs typeface="Mangal" pitchFamily="2"/>
            </a:endParaRPr>
          </a:p>
        </p:txBody>
      </p:sp>
    </p:spTree>
    <p:extLst>
      <p:ext uri="{BB962C8B-B14F-4D97-AF65-F5344CB8AC3E}">
        <p14:creationId xmlns:p14="http://schemas.microsoft.com/office/powerpoint/2010/main" val="1146602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D09EE0CB-BA9A-4142-9D27-BF387EF3ACD5}" type="slidenum">
              <a:t>4</a:t>
            </a:fld>
            <a:endParaRPr lang="de-DE"/>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F"/>
            </a:solidFill>
            <a:prstDash val="solid"/>
          </a:ln>
        </p:spPr>
      </p:sp>
      <p:sp>
        <p:nvSpPr>
          <p:cNvPr id="3" name="Notes Placeholder 2"/>
          <p:cNvSpPr txBox="1">
            <a:spLocks noGrp="1"/>
          </p:cNvSpPr>
          <p:nvPr>
            <p:ph type="body" sz="quarter" idx="1"/>
          </p:nvPr>
        </p:nvSpPr>
        <p:spPr/>
        <p:txBody>
          <a:bodyPr/>
          <a:lstStyle/>
          <a:p>
            <a:endParaRPr lang="de-DE" sz="2000">
              <a:latin typeface="Arial" pitchFamily="18"/>
              <a:ea typeface="Microsoft YaHei" pitchFamily="2"/>
              <a:cs typeface="Mangal" pitchFamily="2"/>
            </a:endParaRPr>
          </a:p>
        </p:txBody>
      </p:sp>
    </p:spTree>
    <p:extLst>
      <p:ext uri="{BB962C8B-B14F-4D97-AF65-F5344CB8AC3E}">
        <p14:creationId xmlns:p14="http://schemas.microsoft.com/office/powerpoint/2010/main" val="2161043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FDFE2C75-9DB8-4DB8-87C9-14ECA59D5385}" type="slidenum">
              <a:t>5</a:t>
            </a:fld>
            <a:endParaRPr lang="de-DE"/>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F"/>
            </a:solidFill>
            <a:prstDash val="solid"/>
          </a:ln>
        </p:spPr>
      </p:sp>
      <p:sp>
        <p:nvSpPr>
          <p:cNvPr id="3" name="Notes Placeholder 2"/>
          <p:cNvSpPr txBox="1">
            <a:spLocks noGrp="1"/>
          </p:cNvSpPr>
          <p:nvPr>
            <p:ph type="body" sz="quarter" idx="1"/>
          </p:nvPr>
        </p:nvSpPr>
        <p:spPr/>
        <p:txBody>
          <a:bodyPr>
            <a:spAutoFit/>
          </a:bodyPr>
          <a:lstStyle/>
          <a:p>
            <a:endParaRPr lang="de-DE" sz="2000">
              <a:latin typeface="Arial" pitchFamily="18"/>
              <a:ea typeface="Microsoft YaHei" pitchFamily="2"/>
              <a:cs typeface="Mangal" pitchFamily="2"/>
            </a:endParaRPr>
          </a:p>
        </p:txBody>
      </p:sp>
    </p:spTree>
    <p:extLst>
      <p:ext uri="{BB962C8B-B14F-4D97-AF65-F5344CB8AC3E}">
        <p14:creationId xmlns:p14="http://schemas.microsoft.com/office/powerpoint/2010/main" val="1782753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6766B9F7-B0F7-4848-AAF5-B43A0ACF9673}" type="slidenum">
              <a:t>6</a:t>
            </a:fld>
            <a:endParaRPr lang="de-DE"/>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F"/>
            </a:solidFill>
            <a:prstDash val="solid"/>
          </a:ln>
        </p:spPr>
      </p:sp>
      <p:sp>
        <p:nvSpPr>
          <p:cNvPr id="3" name="Notes Placeholder 2"/>
          <p:cNvSpPr txBox="1">
            <a:spLocks noGrp="1"/>
          </p:cNvSpPr>
          <p:nvPr>
            <p:ph type="body" sz="quarter" idx="1"/>
          </p:nvPr>
        </p:nvSpPr>
        <p:spPr/>
        <p:txBody>
          <a:bodyPr/>
          <a:lstStyle/>
          <a:p>
            <a:endParaRPr lang="de-DE" sz="2000">
              <a:latin typeface="Arial" pitchFamily="18"/>
              <a:ea typeface="Microsoft YaHei" pitchFamily="2"/>
              <a:cs typeface="Mangal" pitchFamily="2"/>
            </a:endParaRPr>
          </a:p>
        </p:txBody>
      </p:sp>
    </p:spTree>
    <p:extLst>
      <p:ext uri="{BB962C8B-B14F-4D97-AF65-F5344CB8AC3E}">
        <p14:creationId xmlns:p14="http://schemas.microsoft.com/office/powerpoint/2010/main" val="134325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FEB37B9A-C3B5-446C-BCF4-5906271EF6C7}" type="slidenum">
              <a:t>7</a:t>
            </a:fld>
            <a:endParaRPr lang="de-DE"/>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F"/>
            </a:solidFill>
            <a:prstDash val="solid"/>
          </a:ln>
        </p:spPr>
      </p:sp>
      <p:sp>
        <p:nvSpPr>
          <p:cNvPr id="3" name="Notes Placeholder 2"/>
          <p:cNvSpPr txBox="1">
            <a:spLocks noGrp="1"/>
          </p:cNvSpPr>
          <p:nvPr>
            <p:ph type="body" sz="quarter" idx="1"/>
          </p:nvPr>
        </p:nvSpPr>
        <p:spPr/>
        <p:txBody>
          <a:bodyPr/>
          <a:lstStyle/>
          <a:p>
            <a:endParaRPr lang="de-DE" sz="2000">
              <a:latin typeface="Arial" pitchFamily="18"/>
              <a:ea typeface="Microsoft YaHei" pitchFamily="2"/>
              <a:cs typeface="Mangal" pitchFamily="2"/>
            </a:endParaRPr>
          </a:p>
        </p:txBody>
      </p:sp>
    </p:spTree>
    <p:extLst>
      <p:ext uri="{BB962C8B-B14F-4D97-AF65-F5344CB8AC3E}">
        <p14:creationId xmlns:p14="http://schemas.microsoft.com/office/powerpoint/2010/main" val="1722104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C19CFB32-3A7F-4D62-A255-BDD7EB22CDD5}" type="slidenum">
              <a:t>8</a:t>
            </a:fld>
            <a:endParaRPr lang="de-DE"/>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F"/>
            </a:solidFill>
            <a:prstDash val="solid"/>
          </a:ln>
        </p:spPr>
      </p:sp>
      <p:sp>
        <p:nvSpPr>
          <p:cNvPr id="3" name="Notes Placeholder 2"/>
          <p:cNvSpPr txBox="1">
            <a:spLocks noGrp="1"/>
          </p:cNvSpPr>
          <p:nvPr>
            <p:ph type="body" sz="quarter" idx="1"/>
          </p:nvPr>
        </p:nvSpPr>
        <p:spPr/>
        <p:txBody>
          <a:bodyPr/>
          <a:lstStyle/>
          <a:p>
            <a:endParaRPr lang="de-DE" sz="2000">
              <a:latin typeface="Arial" pitchFamily="18"/>
              <a:ea typeface="Microsoft YaHei" pitchFamily="2"/>
              <a:cs typeface="Mangal" pitchFamily="2"/>
            </a:endParaRPr>
          </a:p>
        </p:txBody>
      </p:sp>
    </p:spTree>
    <p:extLst>
      <p:ext uri="{BB962C8B-B14F-4D97-AF65-F5344CB8AC3E}">
        <p14:creationId xmlns:p14="http://schemas.microsoft.com/office/powerpoint/2010/main" val="3097865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mk-MK"/>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D7A289E5-49F0-4EDF-87DB-CFA690ACAFEC}" type="slidenum">
              <a:t>‹#›</a:t>
            </a:fld>
            <a:r>
              <a:rPr lang="de-DE" smtClean="0"/>
              <a:t> /</a:t>
            </a:r>
            <a:endParaRPr lang="de-DE"/>
          </a:p>
        </p:txBody>
      </p:sp>
    </p:spTree>
    <p:extLst>
      <p:ext uri="{BB962C8B-B14F-4D97-AF65-F5344CB8AC3E}">
        <p14:creationId xmlns:p14="http://schemas.microsoft.com/office/powerpoint/2010/main" val="2708381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2B2B059C-01B3-475A-A751-2C399F19705B}" type="slidenum">
              <a:t>‹#›</a:t>
            </a:fld>
            <a:r>
              <a:rPr lang="de-DE" smtClean="0"/>
              <a:t> /</a:t>
            </a:r>
            <a:endParaRPr lang="de-DE"/>
          </a:p>
        </p:txBody>
      </p:sp>
    </p:spTree>
    <p:extLst>
      <p:ext uri="{BB962C8B-B14F-4D97-AF65-F5344CB8AC3E}">
        <p14:creationId xmlns:p14="http://schemas.microsoft.com/office/powerpoint/2010/main" val="18963862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8363" y="4103688"/>
            <a:ext cx="2141537" cy="2782887"/>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792163" y="4103688"/>
            <a:ext cx="6273800" cy="2782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6F138278-31C0-40A6-ADA0-13007B9C0C29}" type="slidenum">
              <a:t>‹#›</a:t>
            </a:fld>
            <a:r>
              <a:rPr lang="de-DE" smtClean="0"/>
              <a:t> /</a:t>
            </a:r>
            <a:endParaRPr lang="de-DE"/>
          </a:p>
        </p:txBody>
      </p:sp>
    </p:spTree>
    <p:extLst>
      <p:ext uri="{BB962C8B-B14F-4D97-AF65-F5344CB8AC3E}">
        <p14:creationId xmlns:p14="http://schemas.microsoft.com/office/powerpoint/2010/main" val="34265626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mk-MK"/>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4B805BA9-6DB1-4EE6-AE8E-6DAFC168BBCF}" type="slidenum">
              <a:t>‹#›</a:t>
            </a:fld>
            <a:r>
              <a:rPr lang="de-DE" smtClean="0"/>
              <a:t> /</a:t>
            </a:r>
            <a:endParaRPr lang="de-DE"/>
          </a:p>
        </p:txBody>
      </p:sp>
    </p:spTree>
    <p:extLst>
      <p:ext uri="{BB962C8B-B14F-4D97-AF65-F5344CB8AC3E}">
        <p14:creationId xmlns:p14="http://schemas.microsoft.com/office/powerpoint/2010/main" val="5943879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E9B6BF72-5F4D-40F9-AE4F-95CADB500DBA}" type="slidenum">
              <a:t>‹#›</a:t>
            </a:fld>
            <a:r>
              <a:rPr lang="de-DE" smtClean="0"/>
              <a:t> /</a:t>
            </a:r>
            <a:endParaRPr lang="de-DE"/>
          </a:p>
        </p:txBody>
      </p:sp>
    </p:spTree>
    <p:extLst>
      <p:ext uri="{BB962C8B-B14F-4D97-AF65-F5344CB8AC3E}">
        <p14:creationId xmlns:p14="http://schemas.microsoft.com/office/powerpoint/2010/main" val="2171922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mk-MK"/>
          </a:p>
        </p:txBody>
      </p:sp>
      <p:sp>
        <p:nvSpPr>
          <p:cNvPr id="3" name="Text Placeholder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DF4C3835-86F8-442F-AED6-86D8A83CDA1E}" type="slidenum">
              <a:t>‹#›</a:t>
            </a:fld>
            <a:r>
              <a:rPr lang="de-DE" smtClean="0"/>
              <a:t> /</a:t>
            </a:r>
            <a:endParaRPr lang="de-DE"/>
          </a:p>
        </p:txBody>
      </p:sp>
    </p:spTree>
    <p:extLst>
      <p:ext uri="{BB962C8B-B14F-4D97-AF65-F5344CB8AC3E}">
        <p14:creationId xmlns:p14="http://schemas.microsoft.com/office/powerpoint/2010/main" val="34308789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720725" y="2160588"/>
            <a:ext cx="4243388" cy="4384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5116513" y="2160588"/>
            <a:ext cx="4243387" cy="4384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4A6DDD2F-45BF-4578-9BA9-A1AA99388E32}" type="slidenum">
              <a:t>‹#›</a:t>
            </a:fld>
            <a:r>
              <a:rPr lang="de-DE" smtClean="0"/>
              <a:t> /</a:t>
            </a:r>
            <a:endParaRPr lang="de-DE"/>
          </a:p>
        </p:txBody>
      </p:sp>
    </p:spTree>
    <p:extLst>
      <p:ext uri="{BB962C8B-B14F-4D97-AF65-F5344CB8AC3E}">
        <p14:creationId xmlns:p14="http://schemas.microsoft.com/office/powerpoint/2010/main" val="15992791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mk-MK"/>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pPr lvl="0"/>
            <a:endParaRPr lang="de-DE"/>
          </a:p>
        </p:txBody>
      </p:sp>
      <p:sp>
        <p:nvSpPr>
          <p:cNvPr id="8" name="Footer Placeholder 7"/>
          <p:cNvSpPr>
            <a:spLocks noGrp="1"/>
          </p:cNvSpPr>
          <p:nvPr>
            <p:ph type="ftr" sz="quarter" idx="11"/>
          </p:nvPr>
        </p:nvSpPr>
        <p:spPr/>
        <p:txBody>
          <a:bodyPr/>
          <a:lstStyle/>
          <a:p>
            <a:pPr lvl="0"/>
            <a:endParaRPr lang="de-DE"/>
          </a:p>
        </p:txBody>
      </p:sp>
      <p:sp>
        <p:nvSpPr>
          <p:cNvPr id="9" name="Slide Number Placeholder 8"/>
          <p:cNvSpPr>
            <a:spLocks noGrp="1"/>
          </p:cNvSpPr>
          <p:nvPr>
            <p:ph type="sldNum" sz="quarter" idx="12"/>
          </p:nvPr>
        </p:nvSpPr>
        <p:spPr/>
        <p:txBody>
          <a:bodyPr/>
          <a:lstStyle/>
          <a:p>
            <a:pPr lvl="0"/>
            <a:fld id="{D58F789F-B75B-4C3E-919E-21928D7F4553}" type="slidenum">
              <a:t>‹#›</a:t>
            </a:fld>
            <a:r>
              <a:rPr lang="de-DE" smtClean="0"/>
              <a:t> /</a:t>
            </a:r>
            <a:endParaRPr lang="de-DE"/>
          </a:p>
        </p:txBody>
      </p:sp>
    </p:spTree>
    <p:extLst>
      <p:ext uri="{BB962C8B-B14F-4D97-AF65-F5344CB8AC3E}">
        <p14:creationId xmlns:p14="http://schemas.microsoft.com/office/powerpoint/2010/main" val="14619390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pPr lvl="0"/>
            <a:endParaRPr lang="de-DE"/>
          </a:p>
        </p:txBody>
      </p:sp>
      <p:sp>
        <p:nvSpPr>
          <p:cNvPr id="4" name="Footer Placeholder 3"/>
          <p:cNvSpPr>
            <a:spLocks noGrp="1"/>
          </p:cNvSpPr>
          <p:nvPr>
            <p:ph type="ftr" sz="quarter" idx="11"/>
          </p:nvPr>
        </p:nvSpPr>
        <p:spPr/>
        <p:txBody>
          <a:bodyPr/>
          <a:lstStyle/>
          <a:p>
            <a:pPr lvl="0"/>
            <a:endParaRPr lang="de-DE"/>
          </a:p>
        </p:txBody>
      </p:sp>
      <p:sp>
        <p:nvSpPr>
          <p:cNvPr id="5" name="Slide Number Placeholder 4"/>
          <p:cNvSpPr>
            <a:spLocks noGrp="1"/>
          </p:cNvSpPr>
          <p:nvPr>
            <p:ph type="sldNum" sz="quarter" idx="12"/>
          </p:nvPr>
        </p:nvSpPr>
        <p:spPr/>
        <p:txBody>
          <a:bodyPr/>
          <a:lstStyle/>
          <a:p>
            <a:pPr lvl="0"/>
            <a:fld id="{6FDA20C2-2ADC-4154-8591-95C2D686F8A1}" type="slidenum">
              <a:t>‹#›</a:t>
            </a:fld>
            <a:r>
              <a:rPr lang="de-DE" smtClean="0"/>
              <a:t> /</a:t>
            </a:r>
            <a:endParaRPr lang="de-DE"/>
          </a:p>
        </p:txBody>
      </p:sp>
    </p:spTree>
    <p:extLst>
      <p:ext uri="{BB962C8B-B14F-4D97-AF65-F5344CB8AC3E}">
        <p14:creationId xmlns:p14="http://schemas.microsoft.com/office/powerpoint/2010/main" val="40533892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de-DE"/>
          </a:p>
        </p:txBody>
      </p:sp>
      <p:sp>
        <p:nvSpPr>
          <p:cNvPr id="3" name="Footer Placeholder 2"/>
          <p:cNvSpPr>
            <a:spLocks noGrp="1"/>
          </p:cNvSpPr>
          <p:nvPr>
            <p:ph type="ftr" sz="quarter" idx="11"/>
          </p:nvPr>
        </p:nvSpPr>
        <p:spPr/>
        <p:txBody>
          <a:bodyPr/>
          <a:lstStyle/>
          <a:p>
            <a:pPr lvl="0"/>
            <a:endParaRPr lang="de-DE"/>
          </a:p>
        </p:txBody>
      </p:sp>
      <p:sp>
        <p:nvSpPr>
          <p:cNvPr id="4" name="Slide Number Placeholder 3"/>
          <p:cNvSpPr>
            <a:spLocks noGrp="1"/>
          </p:cNvSpPr>
          <p:nvPr>
            <p:ph type="sldNum" sz="quarter" idx="12"/>
          </p:nvPr>
        </p:nvSpPr>
        <p:spPr/>
        <p:txBody>
          <a:bodyPr/>
          <a:lstStyle/>
          <a:p>
            <a:pPr lvl="0"/>
            <a:fld id="{89C5366F-F6E4-4693-9CB1-C79EF5B88F75}" type="slidenum">
              <a:t>‹#›</a:t>
            </a:fld>
            <a:r>
              <a:rPr lang="de-DE" smtClean="0"/>
              <a:t> /</a:t>
            </a:r>
            <a:endParaRPr lang="de-DE"/>
          </a:p>
        </p:txBody>
      </p:sp>
    </p:spTree>
    <p:extLst>
      <p:ext uri="{BB962C8B-B14F-4D97-AF65-F5344CB8AC3E}">
        <p14:creationId xmlns:p14="http://schemas.microsoft.com/office/powerpoint/2010/main" val="1025612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mk-MK"/>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7C516AB9-EE0A-4B0F-A413-731EF4F9634D}" type="slidenum">
              <a:t>‹#›</a:t>
            </a:fld>
            <a:r>
              <a:rPr lang="de-DE" smtClean="0"/>
              <a:t> /</a:t>
            </a:r>
            <a:endParaRPr lang="de-DE"/>
          </a:p>
        </p:txBody>
      </p:sp>
    </p:spTree>
    <p:extLst>
      <p:ext uri="{BB962C8B-B14F-4D97-AF65-F5344CB8AC3E}">
        <p14:creationId xmlns:p14="http://schemas.microsoft.com/office/powerpoint/2010/main" val="27969712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BC1F725D-4008-45BA-B79E-28ED7EF0C3FE}" type="slidenum">
              <a:t>‹#›</a:t>
            </a:fld>
            <a:r>
              <a:rPr lang="de-DE" smtClean="0"/>
              <a:t> /</a:t>
            </a:r>
            <a:endParaRPr lang="de-DE"/>
          </a:p>
        </p:txBody>
      </p:sp>
    </p:spTree>
    <p:extLst>
      <p:ext uri="{BB962C8B-B14F-4D97-AF65-F5344CB8AC3E}">
        <p14:creationId xmlns:p14="http://schemas.microsoft.com/office/powerpoint/2010/main" val="3924810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mk-MK"/>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EF8503CE-650C-4075-8FF7-7715CCC687D9}" type="slidenum">
              <a:t>‹#›</a:t>
            </a:fld>
            <a:r>
              <a:rPr lang="de-DE" smtClean="0"/>
              <a:t> /</a:t>
            </a:r>
            <a:endParaRPr lang="de-DE"/>
          </a:p>
        </p:txBody>
      </p:sp>
    </p:spTree>
    <p:extLst>
      <p:ext uri="{BB962C8B-B14F-4D97-AF65-F5344CB8AC3E}">
        <p14:creationId xmlns:p14="http://schemas.microsoft.com/office/powerpoint/2010/main" val="6630628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0A063C2B-986C-4B8D-B54A-C318B5D43602}" type="slidenum">
              <a:t>‹#›</a:t>
            </a:fld>
            <a:r>
              <a:rPr lang="de-DE" smtClean="0"/>
              <a:t> /</a:t>
            </a:r>
            <a:endParaRPr lang="de-DE"/>
          </a:p>
        </p:txBody>
      </p:sp>
    </p:spTree>
    <p:extLst>
      <p:ext uri="{BB962C8B-B14F-4D97-AF65-F5344CB8AC3E}">
        <p14:creationId xmlns:p14="http://schemas.microsoft.com/office/powerpoint/2010/main" val="8879169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2825" y="301625"/>
            <a:ext cx="2212975" cy="6243638"/>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720725" y="301625"/>
            <a:ext cx="6489700" cy="6243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B5B8C85B-B176-4B05-9408-D260745D8C83}" type="slidenum">
              <a:t>‹#›</a:t>
            </a:fld>
            <a:r>
              <a:rPr lang="de-DE" smtClean="0"/>
              <a:t> /</a:t>
            </a:r>
            <a:endParaRPr lang="de-DE"/>
          </a:p>
        </p:txBody>
      </p:sp>
    </p:spTree>
    <p:extLst>
      <p:ext uri="{BB962C8B-B14F-4D97-AF65-F5344CB8AC3E}">
        <p14:creationId xmlns:p14="http://schemas.microsoft.com/office/powerpoint/2010/main" val="19372984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mk-MK"/>
          </a:p>
        </p:txBody>
      </p:sp>
      <p:sp>
        <p:nvSpPr>
          <p:cNvPr id="3" name="Text Placeholder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21CA6EF5-2021-4F8A-BE65-8FEC74D57582}" type="slidenum">
              <a:t>‹#›</a:t>
            </a:fld>
            <a:r>
              <a:rPr lang="de-DE" smtClean="0"/>
              <a:t> /</a:t>
            </a:r>
            <a:endParaRPr lang="de-DE"/>
          </a:p>
        </p:txBody>
      </p:sp>
    </p:spTree>
    <p:extLst>
      <p:ext uri="{BB962C8B-B14F-4D97-AF65-F5344CB8AC3E}">
        <p14:creationId xmlns:p14="http://schemas.microsoft.com/office/powerpoint/2010/main" val="2521843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792163" y="5903913"/>
            <a:ext cx="4206875" cy="982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5151438" y="5903913"/>
            <a:ext cx="4208462" cy="982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95687AAC-76EA-4EB6-9E49-E7799A47ABCA}" type="slidenum">
              <a:t>‹#›</a:t>
            </a:fld>
            <a:r>
              <a:rPr lang="de-DE" smtClean="0"/>
              <a:t> /</a:t>
            </a:r>
            <a:endParaRPr lang="de-DE"/>
          </a:p>
        </p:txBody>
      </p:sp>
    </p:spTree>
    <p:extLst>
      <p:ext uri="{BB962C8B-B14F-4D97-AF65-F5344CB8AC3E}">
        <p14:creationId xmlns:p14="http://schemas.microsoft.com/office/powerpoint/2010/main" val="3906124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mk-MK"/>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pPr lvl="0"/>
            <a:endParaRPr lang="de-DE"/>
          </a:p>
        </p:txBody>
      </p:sp>
      <p:sp>
        <p:nvSpPr>
          <p:cNvPr id="8" name="Footer Placeholder 7"/>
          <p:cNvSpPr>
            <a:spLocks noGrp="1"/>
          </p:cNvSpPr>
          <p:nvPr>
            <p:ph type="ftr" sz="quarter" idx="11"/>
          </p:nvPr>
        </p:nvSpPr>
        <p:spPr/>
        <p:txBody>
          <a:bodyPr/>
          <a:lstStyle/>
          <a:p>
            <a:pPr lvl="0"/>
            <a:endParaRPr lang="de-DE"/>
          </a:p>
        </p:txBody>
      </p:sp>
      <p:sp>
        <p:nvSpPr>
          <p:cNvPr id="9" name="Slide Number Placeholder 8"/>
          <p:cNvSpPr>
            <a:spLocks noGrp="1"/>
          </p:cNvSpPr>
          <p:nvPr>
            <p:ph type="sldNum" sz="quarter" idx="12"/>
          </p:nvPr>
        </p:nvSpPr>
        <p:spPr/>
        <p:txBody>
          <a:bodyPr/>
          <a:lstStyle/>
          <a:p>
            <a:pPr lvl="0"/>
            <a:fld id="{A7E8DF75-D511-4FC2-BC12-8FD8A9F61992}" type="slidenum">
              <a:t>‹#›</a:t>
            </a:fld>
            <a:r>
              <a:rPr lang="de-DE" smtClean="0"/>
              <a:t> /</a:t>
            </a:r>
            <a:endParaRPr lang="de-DE"/>
          </a:p>
        </p:txBody>
      </p:sp>
    </p:spTree>
    <p:extLst>
      <p:ext uri="{BB962C8B-B14F-4D97-AF65-F5344CB8AC3E}">
        <p14:creationId xmlns:p14="http://schemas.microsoft.com/office/powerpoint/2010/main" val="4399494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pPr lvl="0"/>
            <a:endParaRPr lang="de-DE"/>
          </a:p>
        </p:txBody>
      </p:sp>
      <p:sp>
        <p:nvSpPr>
          <p:cNvPr id="4" name="Footer Placeholder 3"/>
          <p:cNvSpPr>
            <a:spLocks noGrp="1"/>
          </p:cNvSpPr>
          <p:nvPr>
            <p:ph type="ftr" sz="quarter" idx="11"/>
          </p:nvPr>
        </p:nvSpPr>
        <p:spPr/>
        <p:txBody>
          <a:bodyPr/>
          <a:lstStyle/>
          <a:p>
            <a:pPr lvl="0"/>
            <a:endParaRPr lang="de-DE"/>
          </a:p>
        </p:txBody>
      </p:sp>
      <p:sp>
        <p:nvSpPr>
          <p:cNvPr id="5" name="Slide Number Placeholder 4"/>
          <p:cNvSpPr>
            <a:spLocks noGrp="1"/>
          </p:cNvSpPr>
          <p:nvPr>
            <p:ph type="sldNum" sz="quarter" idx="12"/>
          </p:nvPr>
        </p:nvSpPr>
        <p:spPr/>
        <p:txBody>
          <a:bodyPr/>
          <a:lstStyle/>
          <a:p>
            <a:pPr lvl="0"/>
            <a:fld id="{3B401C4C-6F45-4EBE-BEAF-4E6D44EEC25B}" type="slidenum">
              <a:t>‹#›</a:t>
            </a:fld>
            <a:r>
              <a:rPr lang="de-DE" smtClean="0"/>
              <a:t> /</a:t>
            </a:r>
            <a:endParaRPr lang="de-DE"/>
          </a:p>
        </p:txBody>
      </p:sp>
    </p:spTree>
    <p:extLst>
      <p:ext uri="{BB962C8B-B14F-4D97-AF65-F5344CB8AC3E}">
        <p14:creationId xmlns:p14="http://schemas.microsoft.com/office/powerpoint/2010/main" val="21399302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de-DE"/>
          </a:p>
        </p:txBody>
      </p:sp>
      <p:sp>
        <p:nvSpPr>
          <p:cNvPr id="3" name="Footer Placeholder 2"/>
          <p:cNvSpPr>
            <a:spLocks noGrp="1"/>
          </p:cNvSpPr>
          <p:nvPr>
            <p:ph type="ftr" sz="quarter" idx="11"/>
          </p:nvPr>
        </p:nvSpPr>
        <p:spPr/>
        <p:txBody>
          <a:bodyPr/>
          <a:lstStyle/>
          <a:p>
            <a:pPr lvl="0"/>
            <a:endParaRPr lang="de-DE"/>
          </a:p>
        </p:txBody>
      </p:sp>
      <p:sp>
        <p:nvSpPr>
          <p:cNvPr id="4" name="Slide Number Placeholder 3"/>
          <p:cNvSpPr>
            <a:spLocks noGrp="1"/>
          </p:cNvSpPr>
          <p:nvPr>
            <p:ph type="sldNum" sz="quarter" idx="12"/>
          </p:nvPr>
        </p:nvSpPr>
        <p:spPr/>
        <p:txBody>
          <a:bodyPr/>
          <a:lstStyle/>
          <a:p>
            <a:pPr lvl="0"/>
            <a:fld id="{90DC90DC-899F-40F6-87AA-3A451AF4EF1E}" type="slidenum">
              <a:t>‹#›</a:t>
            </a:fld>
            <a:r>
              <a:rPr lang="de-DE" smtClean="0"/>
              <a:t> /</a:t>
            </a:r>
            <a:endParaRPr lang="de-DE"/>
          </a:p>
        </p:txBody>
      </p:sp>
    </p:spTree>
    <p:extLst>
      <p:ext uri="{BB962C8B-B14F-4D97-AF65-F5344CB8AC3E}">
        <p14:creationId xmlns:p14="http://schemas.microsoft.com/office/powerpoint/2010/main" val="5336742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mk-MK"/>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5A882532-066E-4D33-897C-4EB3CF930BB8}" type="slidenum">
              <a:t>‹#›</a:t>
            </a:fld>
            <a:r>
              <a:rPr lang="de-DE" smtClean="0"/>
              <a:t> /</a:t>
            </a:r>
            <a:endParaRPr lang="de-DE"/>
          </a:p>
        </p:txBody>
      </p:sp>
    </p:spTree>
    <p:extLst>
      <p:ext uri="{BB962C8B-B14F-4D97-AF65-F5344CB8AC3E}">
        <p14:creationId xmlns:p14="http://schemas.microsoft.com/office/powerpoint/2010/main" val="42403805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mk-MK"/>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4D95907D-D13F-4A3C-A9BA-9134802DD832}" type="slidenum">
              <a:t>‹#›</a:t>
            </a:fld>
            <a:r>
              <a:rPr lang="de-DE" smtClean="0"/>
              <a:t> /</a:t>
            </a:r>
            <a:endParaRPr lang="de-DE"/>
          </a:p>
        </p:txBody>
      </p:sp>
    </p:spTree>
    <p:extLst>
      <p:ext uri="{BB962C8B-B14F-4D97-AF65-F5344CB8AC3E}">
        <p14:creationId xmlns:p14="http://schemas.microsoft.com/office/powerpoint/2010/main" val="30050985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792000" y="4104000"/>
            <a:ext cx="8568000" cy="1440000"/>
          </a:xfrm>
          <a:prstGeom prst="rect">
            <a:avLst/>
          </a:prstGeom>
          <a:noFill/>
          <a:ln>
            <a:noFill/>
          </a:ln>
        </p:spPr>
        <p:txBody>
          <a:bodyPr lIns="0" tIns="0" rIns="0" bIns="0" anchor="ctr"/>
          <a:lstStyle/>
          <a:p>
            <a:endParaRPr lang="de-DE"/>
          </a:p>
        </p:txBody>
      </p:sp>
      <p:sp>
        <p:nvSpPr>
          <p:cNvPr id="3" name="Text Placeholder 2"/>
          <p:cNvSpPr txBox="1">
            <a:spLocks noGrp="1"/>
          </p:cNvSpPr>
          <p:nvPr>
            <p:ph type="body" idx="1"/>
          </p:nvPr>
        </p:nvSpPr>
        <p:spPr>
          <a:xfrm>
            <a:off x="792000" y="5903999"/>
            <a:ext cx="8568000" cy="982440"/>
          </a:xfrm>
          <a:prstGeom prst="rect">
            <a:avLst/>
          </a:prstGeom>
          <a:noFill/>
          <a:ln>
            <a:noFill/>
          </a:ln>
        </p:spPr>
        <p:txBody>
          <a:bodyPr lIns="0" tIns="0" rIns="0" bIns="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txBox="1">
            <a:spLocks noGrp="1"/>
          </p:cNvSpPr>
          <p:nvPr>
            <p:ph type="dt" sz="half" idx="2"/>
          </p:nvPr>
        </p:nvSpPr>
        <p:spPr>
          <a:xfrm>
            <a:off x="503999" y="6886440"/>
            <a:ext cx="2348280" cy="521280"/>
          </a:xfrm>
          <a:prstGeom prst="rect">
            <a:avLst/>
          </a:prstGeom>
          <a:noFill/>
          <a:ln>
            <a:noFill/>
          </a:ln>
        </p:spPr>
        <p:txBody>
          <a:bodyPr vert="horz" lIns="0" tIns="0" rIns="0" bIns="0" anchorCtr="0">
            <a:noAutofit/>
          </a:bodyPr>
          <a:lstStyle>
            <a:lvl1pPr lvl="0" rtl="0" hangingPunct="0">
              <a:buNone/>
              <a:tabLst/>
              <a:defRPr lang="de-DE" sz="1400" kern="1200">
                <a:latin typeface="Open Sans" pitchFamily="34"/>
                <a:ea typeface="Segoe UI" pitchFamily="2"/>
                <a:cs typeface="Tahoma" pitchFamily="2"/>
              </a:defRPr>
            </a:lvl1pPr>
          </a:lstStyle>
          <a:p>
            <a:pPr lvl="0"/>
            <a:endParaRPr lang="de-DE"/>
          </a:p>
        </p:txBody>
      </p:sp>
      <p:sp>
        <p:nvSpPr>
          <p:cNvPr id="5" name="Footer Placeholder 4"/>
          <p:cNvSpPr txBox="1">
            <a:spLocks noGrp="1"/>
          </p:cNvSpPr>
          <p:nvPr>
            <p:ph type="ftr" sz="quarter" idx="3"/>
          </p:nvPr>
        </p:nvSpPr>
        <p:spPr>
          <a:xfrm>
            <a:off x="3447360" y="6886440"/>
            <a:ext cx="3195000" cy="521280"/>
          </a:xfrm>
          <a:prstGeom prst="rect">
            <a:avLst/>
          </a:prstGeom>
          <a:noFill/>
          <a:ln>
            <a:noFill/>
          </a:ln>
        </p:spPr>
        <p:txBody>
          <a:bodyPr vert="horz" lIns="0" tIns="0" rIns="0" bIns="0" anchorCtr="0">
            <a:noAutofit/>
          </a:bodyPr>
          <a:lstStyle>
            <a:lvl1pPr lvl="0" algn="ctr" rtl="0" hangingPunct="0">
              <a:buNone/>
              <a:tabLst/>
              <a:defRPr lang="de-DE" sz="1400" kern="1200">
                <a:latin typeface="Open Sans" pitchFamily="34"/>
                <a:ea typeface="Segoe UI" pitchFamily="2"/>
                <a:cs typeface="Tahoma" pitchFamily="2"/>
              </a:defRPr>
            </a:lvl1pPr>
          </a:lstStyle>
          <a:p>
            <a:pPr lvl="0"/>
            <a:endParaRPr lang="de-DE"/>
          </a:p>
        </p:txBody>
      </p:sp>
      <p:sp>
        <p:nvSpPr>
          <p:cNvPr id="6" name="Slide Number Placeholder 5"/>
          <p:cNvSpPr txBox="1">
            <a:spLocks noGrp="1"/>
          </p:cNvSpPr>
          <p:nvPr>
            <p:ph type="sldNum" sz="quarter" idx="4"/>
          </p:nvPr>
        </p:nvSpPr>
        <p:spPr>
          <a:xfrm>
            <a:off x="7227360" y="6886440"/>
            <a:ext cx="2348280" cy="521280"/>
          </a:xfrm>
          <a:prstGeom prst="rect">
            <a:avLst/>
          </a:prstGeom>
          <a:noFill/>
          <a:ln>
            <a:noFill/>
          </a:ln>
        </p:spPr>
        <p:txBody>
          <a:bodyPr vert="horz" lIns="0" tIns="0" rIns="0" bIns="0" anchorCtr="0">
            <a:noAutofit/>
          </a:bodyPr>
          <a:lstStyle>
            <a:lvl1pPr lvl="0" algn="r" rtl="0" hangingPunct="0">
              <a:buNone/>
              <a:tabLst/>
              <a:defRPr lang="de-DE" sz="1400" kern="1200">
                <a:latin typeface="Open Sans" pitchFamily="34"/>
                <a:ea typeface="Segoe UI" pitchFamily="2"/>
                <a:cs typeface="Tahoma" pitchFamily="2"/>
              </a:defRPr>
            </a:lvl1pPr>
          </a:lstStyle>
          <a:p>
            <a:pPr lvl="0"/>
            <a:fld id="{89E2F375-E923-4BE4-AC6D-27BE75EF9893}" type="slidenum">
              <a:t>‹#›</a:t>
            </a:fld>
            <a:r>
              <a:rPr lang="de-DE"/>
              <a:t> /</a:t>
            </a:r>
          </a:p>
        </p:txBody>
      </p:sp>
      <p:sp>
        <p:nvSpPr>
          <p:cNvPr id="7" name="Freeform 6"/>
          <p:cNvSpPr/>
          <p:nvPr/>
        </p:nvSpPr>
        <p:spPr>
          <a:xfrm>
            <a:off x="0" y="4320000"/>
            <a:ext cx="503999" cy="108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EF2929"/>
          </a:solidFill>
          <a:ln>
            <a:noFill/>
            <a:prstDash val="solid"/>
          </a:ln>
        </p:spPr>
        <p:txBody>
          <a:bodyPr vert="horz" lIns="0" tIns="0" rIns="0" bIns="0" anchor="ctr" anchorCtr="0">
            <a:noAutofit/>
          </a:bodyPr>
          <a:lstStyle/>
          <a:p>
            <a:pPr lvl="0" rtl="0" hangingPunct="0">
              <a:buNone/>
              <a:tabLst/>
            </a:pPr>
            <a:endParaRPr lang="de-DE" sz="1400" kern="1200">
              <a:latin typeface="Open Sans" pitchFamily="34"/>
              <a:ea typeface="Segoe UI" pitchFamily="2"/>
              <a:cs typeface="Tahoma" pitchFamily="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rtl="0" hangingPunct="0">
        <a:tabLst/>
        <a:defRPr lang="de-DE" sz="4800" b="1" i="0" u="none" strike="noStrike" kern="1200">
          <a:ln>
            <a:noFill/>
          </a:ln>
          <a:solidFill>
            <a:srgbClr val="333333"/>
          </a:solidFill>
          <a:latin typeface="Open Sans" pitchFamily="34"/>
        </a:defRPr>
      </a:lvl1pPr>
    </p:titleStyle>
    <p:bodyStyle>
      <a:lvl1pPr marL="0" marR="0" indent="0" rtl="0" hangingPunct="0">
        <a:spcBef>
          <a:spcPts val="0"/>
        </a:spcBef>
        <a:spcAft>
          <a:spcPts val="1879"/>
        </a:spcAft>
        <a:tabLst/>
        <a:defRPr lang="de-DE" sz="2400" b="0" i="0" u="none" strike="noStrike" kern="1200">
          <a:ln>
            <a:noFill/>
          </a:ln>
          <a:solidFill>
            <a:srgbClr val="333333"/>
          </a:solidFill>
          <a:latin typeface="Open Sans" pitchFamily="34"/>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720000" y="300960"/>
            <a:ext cx="8855640" cy="1262520"/>
          </a:xfrm>
          <a:prstGeom prst="rect">
            <a:avLst/>
          </a:prstGeom>
          <a:noFill/>
          <a:ln>
            <a:noFill/>
          </a:ln>
        </p:spPr>
        <p:txBody>
          <a:bodyPr lIns="0" tIns="0" rIns="0" bIns="0" anchor="ctr"/>
          <a:lstStyle/>
          <a:p>
            <a:endParaRPr lang="de-DE"/>
          </a:p>
        </p:txBody>
      </p:sp>
      <p:sp>
        <p:nvSpPr>
          <p:cNvPr id="3" name="Text Placeholder 2"/>
          <p:cNvSpPr txBox="1">
            <a:spLocks noGrp="1"/>
          </p:cNvSpPr>
          <p:nvPr>
            <p:ph type="body" idx="1"/>
          </p:nvPr>
        </p:nvSpPr>
        <p:spPr>
          <a:xfrm>
            <a:off x="720000" y="2160000"/>
            <a:ext cx="8640000" cy="4384800"/>
          </a:xfrm>
          <a:prstGeom prst="rect">
            <a:avLst/>
          </a:prstGeom>
          <a:noFill/>
          <a:ln>
            <a:noFill/>
          </a:ln>
        </p:spPr>
        <p:txBody>
          <a:bodyPr vert="horz" lIns="0" tIns="0" rIns="0" bIns="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txBox="1">
            <a:spLocks noGrp="1"/>
          </p:cNvSpPr>
          <p:nvPr>
            <p:ph type="dt" sz="half" idx="2"/>
          </p:nvPr>
        </p:nvSpPr>
        <p:spPr>
          <a:xfrm>
            <a:off x="503999" y="6886800"/>
            <a:ext cx="2348280" cy="521280"/>
          </a:xfrm>
          <a:prstGeom prst="rect">
            <a:avLst/>
          </a:prstGeom>
          <a:noFill/>
          <a:ln>
            <a:noFill/>
          </a:ln>
        </p:spPr>
        <p:txBody>
          <a:bodyPr vert="horz" lIns="0" tIns="0" rIns="0" bIns="0" anchorCtr="0">
            <a:noAutofit/>
          </a:bodyPr>
          <a:lstStyle>
            <a:lvl1pPr lvl="0" rtl="0" hangingPunct="0">
              <a:buNone/>
              <a:tabLst/>
              <a:defRPr lang="de-DE" sz="1400" kern="1200">
                <a:latin typeface="Open Sans" pitchFamily="34"/>
                <a:ea typeface="Segoe UI" pitchFamily="2"/>
                <a:cs typeface="Tahoma" pitchFamily="2"/>
              </a:defRPr>
            </a:lvl1pPr>
          </a:lstStyle>
          <a:p>
            <a:pPr lvl="0"/>
            <a:endParaRPr lang="de-DE"/>
          </a:p>
        </p:txBody>
      </p:sp>
      <p:sp>
        <p:nvSpPr>
          <p:cNvPr id="5" name="Footer Placeholder 4"/>
          <p:cNvSpPr txBox="1">
            <a:spLocks noGrp="1"/>
          </p:cNvSpPr>
          <p:nvPr>
            <p:ph type="ftr" sz="quarter" idx="3"/>
          </p:nvPr>
        </p:nvSpPr>
        <p:spPr>
          <a:xfrm>
            <a:off x="3447360" y="6886800"/>
            <a:ext cx="3195000" cy="521280"/>
          </a:xfrm>
          <a:prstGeom prst="rect">
            <a:avLst/>
          </a:prstGeom>
          <a:noFill/>
          <a:ln>
            <a:noFill/>
          </a:ln>
        </p:spPr>
        <p:txBody>
          <a:bodyPr vert="horz" lIns="0" tIns="0" rIns="0" bIns="0" anchorCtr="0">
            <a:noAutofit/>
          </a:bodyPr>
          <a:lstStyle>
            <a:lvl1pPr lvl="0" algn="ctr" rtl="0" hangingPunct="0">
              <a:buNone/>
              <a:tabLst/>
              <a:defRPr lang="de-DE" sz="1400" kern="1200">
                <a:latin typeface="Open Sans" pitchFamily="34"/>
                <a:ea typeface="Segoe UI" pitchFamily="2"/>
                <a:cs typeface="Tahoma" pitchFamily="2"/>
              </a:defRPr>
            </a:lvl1pPr>
          </a:lstStyle>
          <a:p>
            <a:pPr lvl="0"/>
            <a:endParaRPr lang="de-DE"/>
          </a:p>
        </p:txBody>
      </p:sp>
      <p:sp>
        <p:nvSpPr>
          <p:cNvPr id="6" name="Slide Number Placeholder 5"/>
          <p:cNvSpPr txBox="1">
            <a:spLocks noGrp="1"/>
          </p:cNvSpPr>
          <p:nvPr>
            <p:ph type="sldNum" sz="quarter" idx="4"/>
          </p:nvPr>
        </p:nvSpPr>
        <p:spPr>
          <a:xfrm>
            <a:off x="7227360" y="6886800"/>
            <a:ext cx="2348280" cy="521280"/>
          </a:xfrm>
          <a:prstGeom prst="rect">
            <a:avLst/>
          </a:prstGeom>
          <a:noFill/>
          <a:ln>
            <a:noFill/>
          </a:ln>
        </p:spPr>
        <p:txBody>
          <a:bodyPr vert="horz" lIns="0" tIns="0" rIns="0" bIns="0" anchorCtr="0">
            <a:noAutofit/>
          </a:bodyPr>
          <a:lstStyle>
            <a:lvl1pPr lvl="0" algn="r" rtl="0" hangingPunct="0">
              <a:buNone/>
              <a:tabLst/>
              <a:defRPr lang="de-DE" sz="1400" kern="1200">
                <a:latin typeface="Open Sans" pitchFamily="34"/>
                <a:ea typeface="Segoe UI" pitchFamily="2"/>
                <a:cs typeface="Tahoma" pitchFamily="2"/>
              </a:defRPr>
            </a:lvl1pPr>
          </a:lstStyle>
          <a:p>
            <a:pPr lvl="0"/>
            <a:fld id="{34A4A32D-CF03-485A-90F4-6F0C83237BD3}" type="slidenum">
              <a:t>‹#›</a:t>
            </a:fld>
            <a:r>
              <a:rPr lang="de-DE"/>
              <a:t> /</a:t>
            </a:r>
          </a:p>
        </p:txBody>
      </p:sp>
      <p:sp>
        <p:nvSpPr>
          <p:cNvPr id="7" name="Freeform 6"/>
          <p:cNvSpPr/>
          <p:nvPr/>
        </p:nvSpPr>
        <p:spPr>
          <a:xfrm>
            <a:off x="0" y="288000"/>
            <a:ext cx="503999" cy="108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EF2929"/>
          </a:solidFill>
          <a:ln>
            <a:noFill/>
            <a:prstDash val="solid"/>
          </a:ln>
        </p:spPr>
        <p:txBody>
          <a:bodyPr vert="horz" lIns="0" tIns="0" rIns="0" bIns="0" anchor="ctr" anchorCtr="0">
            <a:noAutofit/>
          </a:bodyPr>
          <a:lstStyle/>
          <a:p>
            <a:pPr lvl="0" rtl="0" hangingPunct="0">
              <a:buNone/>
              <a:tabLst/>
            </a:pPr>
            <a:endParaRPr lang="de-DE" sz="1400" kern="1200">
              <a:latin typeface="Open Sans" pitchFamily="34"/>
              <a:ea typeface="Segoe UI" pitchFamily="2"/>
              <a:cs typeface="Tahoma"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rtl="0" hangingPunct="0">
        <a:tabLst/>
        <a:defRPr lang="de-DE" sz="4400" b="1" i="0" u="none" strike="noStrike" kern="1200">
          <a:ln>
            <a:noFill/>
          </a:ln>
          <a:solidFill>
            <a:srgbClr val="333333"/>
          </a:solidFill>
          <a:latin typeface="Open Sans" pitchFamily="34"/>
          <a:ea typeface="Microsoft YaHei" pitchFamily="2"/>
          <a:cs typeface="Mangal" pitchFamily="2"/>
        </a:defRPr>
      </a:lvl1pPr>
    </p:titleStyle>
    <p:bodyStyle>
      <a:lvl1pPr marL="0" marR="0" indent="0" rtl="0" hangingPunct="0">
        <a:spcBef>
          <a:spcPts val="0"/>
        </a:spcBef>
        <a:spcAft>
          <a:spcPts val="1414"/>
        </a:spcAft>
        <a:tabLst/>
        <a:defRPr lang="de-DE" sz="2800" b="0" i="0" u="none" strike="noStrike" kern="1200">
          <a:ln>
            <a:noFill/>
          </a:ln>
          <a:solidFill>
            <a:srgbClr val="333333"/>
          </a:solidFill>
          <a:latin typeface="Open Sans" pitchFamily="34"/>
          <a:ea typeface="Microsoft YaHei" pitchFamily="2"/>
          <a:cs typeface="Mang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lvl="0"/>
            <a:fld id="{5446A523-BC72-45AE-B3E1-A974745926EF}" type="slidenum">
              <a:t>1</a:t>
            </a:fld>
            <a:r>
              <a:rPr lang="de-DE" smtClean="0"/>
              <a:t> /</a:t>
            </a:r>
            <a:endParaRPr lang="de-DE"/>
          </a:p>
        </p:txBody>
      </p:sp>
      <p:sp>
        <p:nvSpPr>
          <p:cNvPr id="2" name="Title 1"/>
          <p:cNvSpPr txBox="1">
            <a:spLocks noGrp="1"/>
          </p:cNvSpPr>
          <p:nvPr>
            <p:ph type="title" idx="4294967295"/>
          </p:nvPr>
        </p:nvSpPr>
        <p:spPr/>
        <p:txBody>
          <a:bodyPr/>
          <a:lstStyle/>
          <a:p>
            <a:pPr lvl="0"/>
            <a:r>
              <a:rPr lang="de-DE"/>
              <a:t>Гасна емболија</a:t>
            </a:r>
          </a:p>
        </p:txBody>
      </p:sp>
      <p:sp>
        <p:nvSpPr>
          <p:cNvPr id="3" name="Subtitle 2"/>
          <p:cNvSpPr txBox="1">
            <a:spLocks noGrp="1"/>
          </p:cNvSpPr>
          <p:nvPr>
            <p:ph type="subTitle" idx="4294967295"/>
          </p:nvPr>
        </p:nvSpPr>
        <p:spPr/>
        <p:txBody>
          <a:bodyPr vert="horz" anchor="ctr"/>
          <a:lstStyle/>
          <a:p>
            <a:pPr algn="ctr"/>
            <a:endParaRPr lang="de-DE" sz="32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lvl="0"/>
            <a:fld id="{3E948A7C-B641-47F5-97FB-2E6F463DA488}" type="slidenum">
              <a:t>2</a:t>
            </a:fld>
            <a:r>
              <a:rPr lang="de-DE" smtClean="0"/>
              <a:t> /</a:t>
            </a:r>
            <a:endParaRPr lang="de-DE"/>
          </a:p>
        </p:txBody>
      </p:sp>
      <p:sp>
        <p:nvSpPr>
          <p:cNvPr id="2" name="Title 1"/>
          <p:cNvSpPr txBox="1">
            <a:spLocks noGrp="1"/>
          </p:cNvSpPr>
          <p:nvPr>
            <p:ph type="title" idx="4294967295"/>
          </p:nvPr>
        </p:nvSpPr>
        <p:spPr>
          <a:xfrm>
            <a:off x="720000" y="171720"/>
            <a:ext cx="8855640" cy="1520999"/>
          </a:xfrm>
        </p:spPr>
        <p:txBody>
          <a:bodyPr/>
          <a:lstStyle/>
          <a:p>
            <a:pPr lvl="0"/>
            <a:r>
              <a:rPr lang="de-DE"/>
              <a:t>Воздушна или гасна емболија</a:t>
            </a:r>
          </a:p>
        </p:txBody>
      </p:sp>
      <p:sp>
        <p:nvSpPr>
          <p:cNvPr id="3" name="Text Placeholder 2"/>
          <p:cNvSpPr txBox="1">
            <a:spLocks noGrp="1"/>
          </p:cNvSpPr>
          <p:nvPr>
            <p:ph type="body" idx="4294967295"/>
          </p:nvPr>
        </p:nvSpPr>
        <p:spPr/>
        <p:txBody>
          <a:bodyPr/>
          <a:lstStyle/>
          <a:p>
            <a:pPr lvl="0">
              <a:buClr>
                <a:srgbClr val="EF2929"/>
              </a:buClr>
              <a:buSzPct val="45000"/>
              <a:buFont typeface="StarSymbol"/>
              <a:buChar char="●"/>
            </a:pPr>
            <a:r>
              <a:rPr lang="de-DE"/>
              <a:t>Воздушна (или гасна) емболија се појавува во крвните садови. Таа претставува меур од воздух кој е заробен во крвен сад, така што го попречува протокот на крв​</a:t>
            </a:r>
          </a:p>
          <a:p>
            <a:pPr lvl="0">
              <a:buClr>
                <a:srgbClr val="EF2929"/>
              </a:buClr>
              <a:buSzPct val="45000"/>
              <a:buFont typeface="StarSymbol"/>
              <a:buChar char="●"/>
            </a:pPr>
            <a:r>
              <a:rPr lang="de-DE"/>
              <a:t>Може да се појави и во артерија и во вена. Кога ќе се појави во артерија, се движи кон потесни крвни садови, кај кои може целосно да го сопре крвотокот. Кога ќе се појави во вена предизвикува тешкотии во респираторниот систем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lvl="0"/>
            <a:fld id="{B17D7FE5-D2C2-4A0F-A516-3705E497FF3B}" type="slidenum">
              <a:t>3</a:t>
            </a:fld>
            <a:r>
              <a:rPr lang="de-DE" smtClean="0"/>
              <a:t> /</a:t>
            </a:r>
            <a:endParaRPr lang="de-DE"/>
          </a:p>
        </p:txBody>
      </p:sp>
      <p:pic>
        <p:nvPicPr>
          <p:cNvPr id="2" name=""/>
          <p:cNvPicPr>
            <a:picLocks noGrp="1" noChangeAspect="1"/>
          </p:cNvPicPr>
          <p:nvPr>
            <p:ph type="pic" idx="4294967295"/>
          </p:nvPr>
        </p:nvPicPr>
        <p:blipFill>
          <a:blip r:embed="rId3">
            <a:lum bright="-50000"/>
            <a:alphaModFix/>
          </a:blip>
          <a:srcRect/>
          <a:stretch>
            <a:fillRect/>
          </a:stretch>
        </p:blipFill>
        <p:spPr>
          <a:xfrm>
            <a:off x="1404000" y="252000"/>
            <a:ext cx="7056000" cy="7056000"/>
          </a:xfr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lvl="0"/>
            <a:fld id="{E5B021DD-7D3E-49BB-B192-436F3E4F9908}" type="slidenum">
              <a:t>4</a:t>
            </a:fld>
            <a:r>
              <a:rPr lang="de-DE" smtClean="0"/>
              <a:t> /</a:t>
            </a:r>
            <a:endParaRPr lang="de-DE"/>
          </a:p>
        </p:txBody>
      </p:sp>
      <p:sp>
        <p:nvSpPr>
          <p:cNvPr id="2" name="Title 1"/>
          <p:cNvSpPr txBox="1">
            <a:spLocks noGrp="1"/>
          </p:cNvSpPr>
          <p:nvPr>
            <p:ph type="title" idx="4294967295"/>
          </p:nvPr>
        </p:nvSpPr>
        <p:spPr/>
        <p:txBody>
          <a:bodyPr/>
          <a:lstStyle/>
          <a:p>
            <a:pPr lvl="0"/>
            <a:r>
              <a:rPr lang="de-DE"/>
              <a:t>Possible effects</a:t>
            </a:r>
          </a:p>
        </p:txBody>
      </p:sp>
      <p:sp>
        <p:nvSpPr>
          <p:cNvPr id="3" name="Text Placeholder 2"/>
          <p:cNvSpPr txBox="1">
            <a:spLocks noGrp="1"/>
          </p:cNvSpPr>
          <p:nvPr>
            <p:ph type="body" idx="4294967295"/>
          </p:nvPr>
        </p:nvSpPr>
        <p:spPr/>
        <p:txBody>
          <a:bodyPr/>
          <a:lstStyle/>
          <a:p>
            <a:pPr lvl="0">
              <a:buClr>
                <a:srgbClr val="EF2929"/>
              </a:buClr>
              <a:buSzPct val="45000"/>
              <a:buFont typeface="StarSymbol"/>
              <a:buChar char="●"/>
            </a:pPr>
            <a:r>
              <a:rPr lang="de-DE"/>
              <a:t>Embolism in the arteries to the brain – loss of consciousness and seizures​</a:t>
            </a:r>
          </a:p>
          <a:p>
            <a:pPr lvl="0">
              <a:buClr>
                <a:srgbClr val="EF2929"/>
              </a:buClr>
              <a:buSzPct val="45000"/>
              <a:buFont typeface="StarSymbol"/>
              <a:buChar char="●"/>
            </a:pPr>
            <a:r>
              <a:rPr lang="de-DE"/>
              <a:t>Embolism in the coronary arteries (leading to the heart) - heart attack or irregular heartbeat​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lvl="0"/>
            <a:fld id="{524C33A1-9185-420E-BCAB-9EA3D98BB2A6}" type="slidenum">
              <a:t>5</a:t>
            </a:fld>
            <a:r>
              <a:rPr lang="de-DE" smtClean="0"/>
              <a:t> /</a:t>
            </a:r>
            <a:endParaRPr lang="de-DE"/>
          </a:p>
        </p:txBody>
      </p:sp>
      <p:sp>
        <p:nvSpPr>
          <p:cNvPr id="2" name="Title 1"/>
          <p:cNvSpPr txBox="1">
            <a:spLocks noGrp="1"/>
          </p:cNvSpPr>
          <p:nvPr>
            <p:ph type="title" idx="4294967295"/>
          </p:nvPr>
        </p:nvSpPr>
        <p:spPr>
          <a:xfrm>
            <a:off x="720000" y="171720"/>
            <a:ext cx="8855640" cy="1520999"/>
          </a:xfrm>
        </p:spPr>
        <p:txBody>
          <a:bodyPr>
            <a:spAutoFit/>
          </a:bodyPr>
          <a:lstStyle/>
          <a:p>
            <a:pPr lvl="0"/>
            <a:r>
              <a:rPr lang="de-DE"/>
              <a:t>Симптоми на гасната емболија	</a:t>
            </a:r>
          </a:p>
        </p:txBody>
      </p:sp>
      <p:sp>
        <p:nvSpPr>
          <p:cNvPr id="3" name="Text Placeholder 2"/>
          <p:cNvSpPr txBox="1">
            <a:spLocks noGrp="1"/>
          </p:cNvSpPr>
          <p:nvPr>
            <p:ph type="body" idx="4294967295"/>
          </p:nvPr>
        </p:nvSpPr>
        <p:spPr/>
        <p:txBody>
          <a:bodyPr/>
          <a:lstStyle/>
          <a:p>
            <a:pPr lvl="0">
              <a:buClr>
                <a:srgbClr val="EF2929"/>
              </a:buClr>
              <a:buSzPct val="45000"/>
              <a:buFont typeface="StarSymbol"/>
              <a:buChar char="●"/>
            </a:pPr>
            <a:r>
              <a:rPr lang="de-DE"/>
              <a:t>Болки во зглобовите и мускулите</a:t>
            </a:r>
          </a:p>
          <a:p>
            <a:pPr lvl="0">
              <a:buClr>
                <a:srgbClr val="EF2929"/>
              </a:buClr>
              <a:buSzPct val="45000"/>
              <a:buFont typeface="StarSymbol"/>
              <a:buChar char="●"/>
            </a:pPr>
            <a:r>
              <a:rPr lang="de-DE"/>
              <a:t>Низок крвен притисок</a:t>
            </a:r>
          </a:p>
          <a:p>
            <a:pPr lvl="0">
              <a:buClr>
                <a:srgbClr val="EF2929"/>
              </a:buClr>
              <a:buSzPct val="45000"/>
              <a:buFont typeface="StarSymbol"/>
              <a:buChar char="●"/>
            </a:pPr>
            <a:r>
              <a:rPr lang="de-DE"/>
              <a:t>Неправилен ритам на срцето</a:t>
            </a:r>
          </a:p>
          <a:p>
            <a:pPr lvl="0">
              <a:buClr>
                <a:srgbClr val="EF2929"/>
              </a:buClr>
              <a:buSzPct val="45000"/>
              <a:buFont typeface="StarSymbol"/>
              <a:buChar char="●"/>
            </a:pPr>
            <a:r>
              <a:rPr lang="de-DE"/>
              <a:t>Губење на здивот</a:t>
            </a:r>
          </a:p>
          <a:p>
            <a:pPr lvl="0">
              <a:buClr>
                <a:srgbClr val="EF2929"/>
              </a:buClr>
              <a:buSzPct val="45000"/>
              <a:buFont typeface="StarSymbol"/>
              <a:buChar char="●"/>
            </a:pPr>
            <a:r>
              <a:rPr lang="de-DE"/>
              <a:t>Заматен вид</a:t>
            </a:r>
          </a:p>
          <a:p>
            <a:pPr lvl="0">
              <a:buClr>
                <a:srgbClr val="EF2929"/>
              </a:buClr>
              <a:buSzPct val="45000"/>
              <a:buFont typeface="StarSymbol"/>
              <a:buChar char="●"/>
            </a:pPr>
            <a:r>
              <a:rPr lang="de-DE"/>
              <a:t>Болки во градниот кош</a:t>
            </a:r>
          </a:p>
          <a:p>
            <a:pPr lvl="0">
              <a:buClr>
                <a:srgbClr val="EF2929"/>
              </a:buClr>
              <a:buSzPct val="45000"/>
              <a:buFont typeface="StarSymbol"/>
              <a:buChar char="●"/>
            </a:pPr>
            <a:r>
              <a:rPr lang="de-DE"/>
              <a:t>Вознемиреност</a:t>
            </a:r>
          </a:p>
          <a:p>
            <a:pPr lvl="0">
              <a:buClr>
                <a:srgbClr val="EF2929"/>
              </a:buClr>
              <a:buSzPct val="45000"/>
              <a:buFont typeface="StarSymbol"/>
              <a:buChar char="●"/>
            </a:pPr>
            <a:endParaRPr lang="de-DE"/>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lvl="0"/>
            <a:fld id="{D922A0DF-0AE3-482D-BB15-388F84C961E5}" type="slidenum">
              <a:t>6</a:t>
            </a:fld>
            <a:r>
              <a:rPr lang="de-DE" smtClean="0"/>
              <a:t> /</a:t>
            </a:r>
            <a:endParaRPr lang="de-DE"/>
          </a:p>
        </p:txBody>
      </p:sp>
      <p:sp>
        <p:nvSpPr>
          <p:cNvPr id="2" name="Title 1"/>
          <p:cNvSpPr txBox="1">
            <a:spLocks noGrp="1"/>
          </p:cNvSpPr>
          <p:nvPr>
            <p:ph type="title" idx="4294967295"/>
          </p:nvPr>
        </p:nvSpPr>
        <p:spPr>
          <a:xfrm>
            <a:off x="720000" y="171720"/>
            <a:ext cx="8855640" cy="1520999"/>
          </a:xfrm>
        </p:spPr>
        <p:txBody>
          <a:bodyPr/>
          <a:lstStyle/>
          <a:p>
            <a:pPr lvl="0"/>
            <a:r>
              <a:rPr lang="de-DE"/>
              <a:t>Третман против гасна емболија</a:t>
            </a:r>
          </a:p>
        </p:txBody>
      </p:sp>
      <p:sp>
        <p:nvSpPr>
          <p:cNvPr id="3" name="Text Placeholder 2"/>
          <p:cNvSpPr txBox="1">
            <a:spLocks noGrp="1"/>
          </p:cNvSpPr>
          <p:nvPr>
            <p:ph type="body" idx="4294967295"/>
          </p:nvPr>
        </p:nvSpPr>
        <p:spPr/>
        <p:txBody>
          <a:bodyPr/>
          <a:lstStyle/>
          <a:p>
            <a:pPr lvl="0">
              <a:buClr>
                <a:srgbClr val="EF2929"/>
              </a:buClr>
              <a:buSzPct val="45000"/>
              <a:buFont typeface="StarSymbol"/>
              <a:buChar char="●"/>
            </a:pPr>
            <a:r>
              <a:rPr lang="de-DE"/>
              <a:t>Непосредна рекомпресија</a:t>
            </a:r>
          </a:p>
          <a:p>
            <a:pPr marL="0" lvl="1" indent="0" hangingPunct="0">
              <a:spcBef>
                <a:spcPts val="0"/>
              </a:spcBef>
              <a:spcAft>
                <a:spcPts val="1414"/>
              </a:spcAft>
              <a:buClr>
                <a:srgbClr val="EF2929"/>
              </a:buClr>
              <a:buSzPct val="75000"/>
              <a:buFont typeface="StarSymbol"/>
              <a:buChar char="–"/>
            </a:pPr>
            <a:r>
              <a:rPr lang="de-DE" sz="2800">
                <a:solidFill>
                  <a:srgbClr val="333333"/>
                </a:solidFill>
                <a:latin typeface="Open Sans" pitchFamily="34"/>
                <a:ea typeface="Microsoft YaHei" pitchFamily="2"/>
                <a:cs typeface="Mangal" pitchFamily="2"/>
              </a:rPr>
              <a:t>Престој во хипербарна комора во текот на неколку часа</a:t>
            </a:r>
          </a:p>
          <a:p>
            <a:pPr marL="0" lvl="1" indent="0" hangingPunct="0">
              <a:spcBef>
                <a:spcPts val="0"/>
              </a:spcBef>
              <a:spcAft>
                <a:spcPts val="1414"/>
              </a:spcAft>
              <a:buClr>
                <a:srgbClr val="EF2929"/>
              </a:buClr>
              <a:buSzPct val="75000"/>
              <a:buFont typeface="StarSymbol"/>
              <a:buChar char="–"/>
            </a:pPr>
            <a:r>
              <a:rPr lang="de-DE" sz="2800">
                <a:solidFill>
                  <a:srgbClr val="333333"/>
                </a:solidFill>
                <a:latin typeface="Open Sans" pitchFamily="34"/>
                <a:ea typeface="Microsoft YaHei" pitchFamily="2"/>
                <a:cs typeface="Mangal" pitchFamily="2"/>
              </a:rPr>
              <a:t>Вдишување на мешавина од гасови и кислород под висок притисок</a:t>
            </a:r>
          </a:p>
          <a:p>
            <a:pPr lvl="0">
              <a:buClr>
                <a:srgbClr val="EF2929"/>
              </a:buClr>
              <a:buSzPct val="45000"/>
              <a:buFont typeface="StarSymbol"/>
              <a:buChar char="●"/>
            </a:pPr>
            <a:r>
              <a:rPr lang="de-DE"/>
              <a:t>Високиот притисок ќе го врати протокот на крв во нормална состојба</a:t>
            </a:r>
          </a:p>
          <a:p>
            <a:pPr lvl="0">
              <a:buClr>
                <a:srgbClr val="EF2929"/>
              </a:buClr>
              <a:buSzPct val="45000"/>
              <a:buFont typeface="StarSymbol"/>
              <a:buChar char="●"/>
            </a:pPr>
            <a:r>
              <a:rPr lang="de-DE"/>
              <a:t>Притисокот ќе предизвика растворање на меурите во крвта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lvl="0"/>
            <a:fld id="{52FFCC7D-B76B-443C-88C1-08F74F2E63D2}" type="slidenum">
              <a:t>7</a:t>
            </a:fld>
            <a:r>
              <a:rPr lang="de-DE" smtClean="0"/>
              <a:t> /</a:t>
            </a:r>
            <a:endParaRPr lang="de-DE"/>
          </a:p>
        </p:txBody>
      </p:sp>
      <p:sp>
        <p:nvSpPr>
          <p:cNvPr id="2" name="Title 1"/>
          <p:cNvSpPr txBox="1">
            <a:spLocks noGrp="1"/>
          </p:cNvSpPr>
          <p:nvPr>
            <p:ph type="title" idx="4294967295"/>
          </p:nvPr>
        </p:nvSpPr>
        <p:spPr/>
        <p:txBody>
          <a:bodyPr/>
          <a:lstStyle/>
          <a:p>
            <a:pPr lvl="0"/>
            <a:r>
              <a:rPr lang="de-DE"/>
              <a:t>Хипербарна комора</a:t>
            </a:r>
          </a:p>
        </p:txBody>
      </p:sp>
      <p:pic>
        <p:nvPicPr>
          <p:cNvPr id="3" name=""/>
          <p:cNvPicPr>
            <a:picLocks noGrp="1" noChangeAspect="1"/>
          </p:cNvPicPr>
          <p:nvPr>
            <p:ph type="pic" idx="4294967295"/>
          </p:nvPr>
        </p:nvPicPr>
        <p:blipFill>
          <a:blip r:embed="rId3">
            <a:lum bright="-50000"/>
            <a:alphaModFix/>
          </a:blip>
          <a:srcRect/>
          <a:stretch>
            <a:fillRect/>
          </a:stretch>
        </p:blipFill>
        <p:spPr>
          <a:xfrm>
            <a:off x="2250000" y="2160000"/>
            <a:ext cx="5580000" cy="4384800"/>
          </a:xfr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lvl="0"/>
            <a:fld id="{E519703D-B430-4444-B74E-857B93476A11}" type="slidenum">
              <a:t>8</a:t>
            </a:fld>
            <a:r>
              <a:rPr lang="de-DE" smtClean="0"/>
              <a:t> /</a:t>
            </a:r>
            <a:endParaRPr lang="de-DE"/>
          </a:p>
        </p:txBody>
      </p:sp>
      <p:sp>
        <p:nvSpPr>
          <p:cNvPr id="2" name="Title 1"/>
          <p:cNvSpPr txBox="1">
            <a:spLocks noGrp="1"/>
          </p:cNvSpPr>
          <p:nvPr>
            <p:ph type="title" idx="4294967295"/>
          </p:nvPr>
        </p:nvSpPr>
        <p:spPr/>
        <p:txBody>
          <a:bodyPr/>
          <a:lstStyle/>
          <a:p>
            <a:pPr lvl="0"/>
            <a:r>
              <a:rPr lang="de-DE"/>
              <a:t>Причини на емболија</a:t>
            </a:r>
          </a:p>
        </p:txBody>
      </p:sp>
      <p:sp>
        <p:nvSpPr>
          <p:cNvPr id="3" name="Text Placeholder 2"/>
          <p:cNvSpPr txBox="1">
            <a:spLocks noGrp="1"/>
          </p:cNvSpPr>
          <p:nvPr>
            <p:ph type="body" idx="4294967295"/>
          </p:nvPr>
        </p:nvSpPr>
        <p:spPr/>
        <p:txBody>
          <a:bodyPr/>
          <a:lstStyle/>
          <a:p>
            <a:pPr lvl="0">
              <a:buClr>
                <a:srgbClr val="EF2929"/>
              </a:buClr>
              <a:buSzPct val="45000"/>
              <a:buFont typeface="StarSymbol"/>
              <a:buChar char="●"/>
            </a:pPr>
            <a:r>
              <a:rPr lang="de-DE"/>
              <a:t>Нуркање</a:t>
            </a:r>
          </a:p>
          <a:p>
            <a:pPr lvl="0">
              <a:buClr>
                <a:srgbClr val="EF2929"/>
              </a:buClr>
              <a:buSzPct val="45000"/>
              <a:buFont typeface="StarSymbol"/>
              <a:buChar char="●"/>
            </a:pPr>
            <a:r>
              <a:rPr lang="de-DE"/>
              <a:t>Инјекции (ако воздухот не е правилно отстранет)</a:t>
            </a:r>
          </a:p>
          <a:p>
            <a:pPr lvl="0">
              <a:buClr>
                <a:srgbClr val="EF2929"/>
              </a:buClr>
              <a:buSzPct val="45000"/>
              <a:buFont typeface="StarSymbol"/>
              <a:buChar char="●"/>
            </a:pPr>
            <a:r>
              <a:rPr lang="de-DE"/>
              <a:t>За време на хируршки зафат и други медицински процеси</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Impres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mpress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236</Words>
  <Application>Microsoft Office PowerPoint</Application>
  <PresentationFormat>Widescreen</PresentationFormat>
  <Paragraphs>42</Paragraphs>
  <Slides>8</Slides>
  <Notes>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Microsoft YaHei</vt:lpstr>
      <vt:lpstr>Arial</vt:lpstr>
      <vt:lpstr>Calibri</vt:lpstr>
      <vt:lpstr>Liberation Sans</vt:lpstr>
      <vt:lpstr>Mangal</vt:lpstr>
      <vt:lpstr>Open Sans</vt:lpstr>
      <vt:lpstr>Segoe UI</vt:lpstr>
      <vt:lpstr>StarSymbol</vt:lpstr>
      <vt:lpstr>Tahoma</vt:lpstr>
      <vt:lpstr>Impress</vt:lpstr>
      <vt:lpstr>Impress1</vt:lpstr>
      <vt:lpstr>Гасна емболија</vt:lpstr>
      <vt:lpstr>Воздушна или гасна емболија</vt:lpstr>
      <vt:lpstr>PowerPoint Presentation</vt:lpstr>
      <vt:lpstr>Possible effects</vt:lpstr>
      <vt:lpstr>Симптоми на гасната емболија </vt:lpstr>
      <vt:lpstr>Третман против гасна емболија</vt:lpstr>
      <vt:lpstr>Хипербарна комора</vt:lpstr>
      <vt:lpstr>Причини на емболија</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Гасна емболија</dc:title>
  <dc:creator>Bibe</dc:creator>
  <cp:lastModifiedBy>Bibe</cp:lastModifiedBy>
  <cp:revision>5</cp:revision>
  <dcterms:created xsi:type="dcterms:W3CDTF">2017-05-21T03:16:47Z</dcterms:created>
  <dcterms:modified xsi:type="dcterms:W3CDTF">2017-05-21T21:03:28Z</dcterms:modified>
</cp:coreProperties>
</file>